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9" r:id="rId4"/>
    <p:sldId id="257" r:id="rId5"/>
    <p:sldId id="258" r:id="rId6"/>
    <p:sldId id="262" r:id="rId7"/>
    <p:sldId id="263" r:id="rId8"/>
    <p:sldId id="264" r:id="rId9"/>
    <p:sldId id="265" r:id="rId10"/>
    <p:sldId id="269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B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19BC-5A2F-4004-99F4-CAEBDB873347}" type="datetimeFigureOut">
              <a:rPr lang="en-GB" smtClean="0"/>
              <a:pPr/>
              <a:t>14/05/2020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75AF-49CB-4313-A9A8-5C0A26BF90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sandeshkumard.files.wordpress.com/2010/07/branson.jp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n.wikipedia.org/wiki/File:Angry_Birds_promo_art.png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2.bp.blogspot.com/_dkf6TgU8lkw/TLhBsC60SaI/AAAAAAAAABQ/kIvFIdS5f3I/s1600/school+magazine.gif" TargetMode="External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4.bp.blogspot.com/_dkf6TgU8lkw/TLhBZ5AqCQI/AAAAAAAAABE/eqT1glvXAOU/s1600/school+magazine++cover.bmp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1.bp.blogspot.com/_dkf6TgU8lkw/TLhBgI_7FvI/AAAAAAAAABM/44DGefDgtJI/s1600/school+magazine+cover.jpg" TargetMode="External"/><Relationship Id="rId5" Type="http://schemas.openxmlformats.org/officeDocument/2006/relationships/image" Target="../media/image10.jpeg"/><Relationship Id="rId10" Type="http://schemas.openxmlformats.org/officeDocument/2006/relationships/image" Target="../media/image2.png"/><Relationship Id="rId4" Type="http://schemas.openxmlformats.org/officeDocument/2006/relationships/hyperlink" Target="http://1.bp.blogspot.com/_dkf6TgU8lkw/TLhBdSuxREI/AAAAAAAAABI/ENXrXRnLFhg/s1600/school+magazine+cover.bmp" TargetMode="External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260648"/>
            <a:ext cx="83529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Do you consider yourself a budding entrepreneur?</a:t>
            </a:r>
          </a:p>
          <a:p>
            <a:endParaRPr lang="en-GB" dirty="0"/>
          </a:p>
        </p:txBody>
      </p:sp>
      <p:pic>
        <p:nvPicPr>
          <p:cNvPr id="16386" name="Picture 2" descr="Richard Brans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9923" y="2636912"/>
            <a:ext cx="1567220" cy="23160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131840" y="2636912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You are going to plan a business idea, which you will develop further.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 l="23884" t="39160" r="35167" b="39840"/>
          <a:stretch>
            <a:fillRect/>
          </a:stretch>
        </p:blipFill>
        <p:spPr bwMode="auto">
          <a:xfrm>
            <a:off x="609600" y="5105400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5943600"/>
            <a:ext cx="15827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67544" y="260648"/>
            <a:ext cx="835292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Presentations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1484784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You should to put together a presentation about your potential business idea as if you are going to the Dragons Den</a:t>
            </a:r>
            <a:endParaRPr lang="en-GB" sz="2800" dirty="0"/>
          </a:p>
        </p:txBody>
      </p:sp>
      <p:pic>
        <p:nvPicPr>
          <p:cNvPr id="1028" name="Picture 4" descr="http://www.school-portal.co.uk/GroupDownloadAttachment.asp?GroupId=463813&amp;AttachmentID=4258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25144"/>
            <a:ext cx="5465093" cy="174196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 l="23884" t="39160" r="35167" b="39840"/>
          <a:stretch>
            <a:fillRect/>
          </a:stretch>
        </p:blipFill>
        <p:spPr bwMode="auto">
          <a:xfrm>
            <a:off x="6444208" y="5661248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724400"/>
            <a:ext cx="4343400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92696"/>
            <a:ext cx="70922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6BB018"/>
                </a:solidFill>
                <a:latin typeface="Throw My Hands Up in the Air"/>
                <a:cs typeface="Throw My Hands Up in the Air"/>
              </a:rPr>
              <a:t>You need to get your creative, thinking hats on...but here are some ideas to help...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Franklin Gothic Heavy" pitchFamily="34" charset="0"/>
              </a:rPr>
              <a:t>Potential business ideas</a:t>
            </a:r>
          </a:p>
        </p:txBody>
      </p:sp>
      <p:pic>
        <p:nvPicPr>
          <p:cNvPr id="11266" name="Picture 2" descr="http://1.bp.blogspot.com/_UzgJIL1QHvY/TOvRN8S4WoI/AAAAAAAACsg/xegWZeWc6kQ/s800/IMG_24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44824"/>
            <a:ext cx="5238750" cy="34956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96136" y="2492896"/>
            <a:ext cx="30963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/>
              <a:t>Could you start a cup cake production company?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Franklin Gothic Heavy" pitchFamily="34" charset="0"/>
              </a:rPr>
              <a:t>Potential business ideas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1484784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/>
              <a:t>Or how about a jewellery or craft stall?</a:t>
            </a:r>
          </a:p>
        </p:txBody>
      </p:sp>
      <p:pic>
        <p:nvPicPr>
          <p:cNvPr id="14338" name="Picture 2" descr="http://1.bp.blogspot.com/_UzgJIL1QHvY/TOvROYzaEpI/AAAAAAAACso/-1GTZOEOFUc/s1600/IMG_247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5238750" cy="3495675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Franklin Gothic Heavy" pitchFamily="34" charset="0"/>
              </a:rPr>
              <a:t>Potential business ideas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552" y="4797152"/>
            <a:ext cx="5256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/>
              <a:t>Any budding IT geeks capable of designing an app?</a:t>
            </a:r>
          </a:p>
        </p:txBody>
      </p:sp>
      <p:pic>
        <p:nvPicPr>
          <p:cNvPr id="15362" name="Picture 2" descr="Angry Birds promo art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340768"/>
            <a:ext cx="3514700" cy="3514700"/>
          </a:xfrm>
          <a:prstGeom prst="rect">
            <a:avLst/>
          </a:prstGeom>
          <a:noFill/>
        </p:spPr>
      </p:pic>
      <p:pic>
        <p:nvPicPr>
          <p:cNvPr id="15364" name="Picture 4" descr="blocks-iphone-ipad-game-app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628800"/>
            <a:ext cx="3572317" cy="295232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Franklin Gothic Heavy" pitchFamily="34" charset="0"/>
              </a:rPr>
              <a:t>Potential business ideas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4077072"/>
            <a:ext cx="3240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/>
              <a:t>Any gifted and talented sports people think they could run training sessions?</a:t>
            </a:r>
          </a:p>
        </p:txBody>
      </p:sp>
      <p:pic>
        <p:nvPicPr>
          <p:cNvPr id="18434" name="Picture 2" descr="http://www.kidsfootballtraining.co.uk/wp-content/themes/iblogpro4_dev/images/kids-football-coach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340768"/>
            <a:ext cx="5143500" cy="367665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Franklin Gothic Heavy" pitchFamily="34" charset="0"/>
              </a:rPr>
              <a:t>Potential business ideas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4509120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/>
              <a:t>How about starting a school magazine?</a:t>
            </a:r>
          </a:p>
        </p:txBody>
      </p:sp>
      <p:pic>
        <p:nvPicPr>
          <p:cNvPr id="20483" name="Picture 3" descr="http://4.bp.blogspot.com/_dkf6TgU8lkw/TLhBZ5AqCQI/AAAAAAAAABE/eqT1glvXAOU/s1600/school+magazine++cover.bmp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636912"/>
            <a:ext cx="1400547" cy="1950129"/>
          </a:xfrm>
          <a:prstGeom prst="rect">
            <a:avLst/>
          </a:prstGeom>
          <a:noFill/>
        </p:spPr>
      </p:pic>
      <p:pic>
        <p:nvPicPr>
          <p:cNvPr id="20485" name="Picture 5" descr="http://1.bp.blogspot.com/_dkf6TgU8lkw/TLhBdSuxREI/AAAAAAAAABI/ENXrXRnLFhg/s1600/school+magazine+cover.bmp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1988840"/>
            <a:ext cx="1504950" cy="1676401"/>
          </a:xfrm>
          <a:prstGeom prst="rect">
            <a:avLst/>
          </a:prstGeom>
          <a:noFill/>
        </p:spPr>
      </p:pic>
      <p:pic>
        <p:nvPicPr>
          <p:cNvPr id="20487" name="Picture 7" descr="http://1.bp.blogspot.com/_dkf6TgU8lkw/TLhBgI_7FvI/AAAAAAAAABM/44DGefDgtJI/s1600/school+magazine+cover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51920" y="1340768"/>
            <a:ext cx="1800225" cy="2543176"/>
          </a:xfrm>
          <a:prstGeom prst="rect">
            <a:avLst/>
          </a:prstGeom>
          <a:noFill/>
        </p:spPr>
      </p:pic>
      <p:pic>
        <p:nvPicPr>
          <p:cNvPr id="20489" name="Picture 9" descr="http://2.bp.blogspot.com/_dkf6TgU8lkw/TLhBsC60SaI/AAAAAAAAABQ/kIvFIdS5f3I/s320/school+magazine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056" y="3717032"/>
            <a:ext cx="1385254" cy="1944216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0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88640"/>
            <a:ext cx="82089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alibri" pitchFamily="34" charset="0"/>
              </a:rPr>
              <a:t>Budget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1348800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200" i="1" dirty="0"/>
              <a:t>You have a start-up budget of £300 – so you need to start small.</a:t>
            </a:r>
          </a:p>
          <a:p>
            <a:pPr>
              <a:buFont typeface="Arial" pitchFamily="34" charset="0"/>
              <a:buChar char="•"/>
            </a:pPr>
            <a:endParaRPr lang="en-GB" sz="3200" i="1" dirty="0"/>
          </a:p>
          <a:p>
            <a:pPr>
              <a:buFont typeface="Arial" pitchFamily="34" charset="0"/>
              <a:buChar char="•"/>
            </a:pPr>
            <a:endParaRPr lang="en-GB" sz="3200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3884" t="39160" r="35167" b="39840"/>
          <a:stretch>
            <a:fillRect/>
          </a:stretch>
        </p:blipFill>
        <p:spPr bwMode="auto">
          <a:xfrm>
            <a:off x="6372200" y="573325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xagon 7"/>
          <p:cNvSpPr/>
          <p:nvPr/>
        </p:nvSpPr>
        <p:spPr>
          <a:xfrm>
            <a:off x="1187624" y="286426"/>
            <a:ext cx="2304256" cy="1224136"/>
          </a:xfrm>
          <a:prstGeom prst="hexagon">
            <a:avLst/>
          </a:prstGeom>
          <a:solidFill>
            <a:srgbClr val="6BB018"/>
          </a:solidFill>
          <a:ln>
            <a:solidFill>
              <a:srgbClr val="6BB0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First, you need an </a:t>
            </a:r>
            <a:r>
              <a:rPr lang="en-GB" b="1" i="1" dirty="0"/>
              <a:t>initial business idea</a:t>
            </a:r>
            <a:r>
              <a:rPr lang="en-GB" dirty="0"/>
              <a:t>.</a:t>
            </a:r>
          </a:p>
        </p:txBody>
      </p:sp>
      <p:sp>
        <p:nvSpPr>
          <p:cNvPr id="9" name="Oval 8"/>
          <p:cNvSpPr/>
          <p:nvPr/>
        </p:nvSpPr>
        <p:spPr>
          <a:xfrm>
            <a:off x="2663788" y="2312876"/>
            <a:ext cx="2232248" cy="208823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You need a </a:t>
            </a:r>
            <a:r>
              <a:rPr lang="en-GB" b="1" i="1" dirty="0">
                <a:solidFill>
                  <a:schemeClr val="tx1"/>
                </a:solidFill>
              </a:rPr>
              <a:t>brand identity </a:t>
            </a:r>
            <a:r>
              <a:rPr lang="en-GB" dirty="0">
                <a:solidFill>
                  <a:schemeClr val="tx1"/>
                </a:solidFill>
              </a:rPr>
              <a:t>– that’s a name, logo, slogan etc</a:t>
            </a:r>
          </a:p>
        </p:txBody>
      </p:sp>
      <p:sp>
        <p:nvSpPr>
          <p:cNvPr id="10" name="Diamond 9"/>
          <p:cNvSpPr/>
          <p:nvPr/>
        </p:nvSpPr>
        <p:spPr>
          <a:xfrm>
            <a:off x="323528" y="3068960"/>
            <a:ext cx="2520280" cy="3528392"/>
          </a:xfrm>
          <a:prstGeom prst="diamond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You need to design your product – something visual people can see.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1540" y="178890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Once you have your idea – you can work on the following tasks in any order.</a:t>
            </a:r>
          </a:p>
        </p:txBody>
      </p:sp>
      <p:sp>
        <p:nvSpPr>
          <p:cNvPr id="12" name="Isosceles Triangle 11"/>
          <p:cNvSpPr/>
          <p:nvPr/>
        </p:nvSpPr>
        <p:spPr>
          <a:xfrm>
            <a:off x="4716016" y="3284984"/>
            <a:ext cx="1800200" cy="2138536"/>
          </a:xfrm>
          <a:prstGeom prst="triangle">
            <a:avLst>
              <a:gd name="adj" fmla="val 48461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You need a price.</a:t>
            </a:r>
          </a:p>
        </p:txBody>
      </p:sp>
      <p:sp>
        <p:nvSpPr>
          <p:cNvPr id="14" name="Heart 13"/>
          <p:cNvSpPr/>
          <p:nvPr/>
        </p:nvSpPr>
        <p:spPr>
          <a:xfrm>
            <a:off x="6249947" y="2220954"/>
            <a:ext cx="2592288" cy="2736304"/>
          </a:xfrm>
          <a:prstGeom prst="hear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You need ideas for how you can promote your business.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43808" y="5733256"/>
            <a:ext cx="6120680" cy="9807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You need to think about WHO will buy your product – who are you aiming at? Age/gender/hobbies etc.</a:t>
            </a: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/>
          <a:srcRect l="23884" t="39160" r="35167" b="39840"/>
          <a:stretch>
            <a:fillRect/>
          </a:stretch>
        </p:blipFill>
        <p:spPr bwMode="auto">
          <a:xfrm>
            <a:off x="6285951" y="286426"/>
            <a:ext cx="2520280" cy="807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237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Franklin Gothic Heavy</vt:lpstr>
      <vt:lpstr>Throw My Hands Up in the Air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jgoodgame</dc:creator>
  <cp:lastModifiedBy>Lorna Aspden</cp:lastModifiedBy>
  <cp:revision>22</cp:revision>
  <dcterms:created xsi:type="dcterms:W3CDTF">2015-09-14T04:48:16Z</dcterms:created>
  <dcterms:modified xsi:type="dcterms:W3CDTF">2020-05-14T15:39:07Z</dcterms:modified>
</cp:coreProperties>
</file>