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90" r:id="rId2"/>
    <p:sldId id="285" r:id="rId3"/>
    <p:sldId id="271" r:id="rId4"/>
    <p:sldId id="273" r:id="rId5"/>
    <p:sldId id="286" r:id="rId6"/>
    <p:sldId id="287" r:id="rId7"/>
    <p:sldId id="288" r:id="rId8"/>
    <p:sldId id="282" r:id="rId9"/>
    <p:sldId id="283" r:id="rId10"/>
    <p:sldId id="267" r:id="rId11"/>
    <p:sldId id="284" r:id="rId12"/>
    <p:sldId id="275" r:id="rId13"/>
    <p:sldId id="279" r:id="rId14"/>
    <p:sldId id="277" r:id="rId15"/>
    <p:sldId id="276" r:id="rId16"/>
    <p:sldId id="27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DBB42"/>
    <a:srgbClr val="00AF01"/>
    <a:srgbClr val="FB6F43"/>
    <a:srgbClr val="F5750B"/>
    <a:srgbClr val="333333"/>
    <a:srgbClr val="4D4D4D"/>
    <a:srgbClr val="2929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7104-F078-EF40-AC7F-30DDC786AE50}" type="datetimeFigureOut">
              <a:rPr lang="en-US" smtClean="0"/>
              <a:pPr/>
              <a:t>4/16/14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F18A1-9192-E042-BB43-44870244D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http://www.bbc.co.uk/news/business-11520930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18A1-9192-E042-BB43-44870244DC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E0054-1674-4D6B-8063-B818286DC52C}" type="datetimeFigureOut">
              <a:rPr lang="en-GB" smtClean="0"/>
              <a:pPr/>
              <a:t>4/16/14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357E-FC6C-445B-BF68-8484D4956B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24" Type="http://schemas.openxmlformats.org/officeDocument/2006/relationships/image" Target="../media/image23.jpeg"/><Relationship Id="rId25" Type="http://schemas.openxmlformats.org/officeDocument/2006/relationships/image" Target="../media/image24.jpeg"/><Relationship Id="rId26" Type="http://schemas.openxmlformats.org/officeDocument/2006/relationships/image" Target="../media/image25.png"/><Relationship Id="rId27" Type="http://schemas.openxmlformats.org/officeDocument/2006/relationships/image" Target="../media/image26.jpeg"/><Relationship Id="rId28" Type="http://schemas.openxmlformats.org/officeDocument/2006/relationships/image" Target="../media/image27.jpeg"/><Relationship Id="rId29" Type="http://schemas.openxmlformats.org/officeDocument/2006/relationships/image" Target="../media/image28.png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gif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gif"/><Relationship Id="rId7" Type="http://schemas.openxmlformats.org/officeDocument/2006/relationships/image" Target="../media/image62.jpeg"/><Relationship Id="rId8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gif"/><Relationship Id="rId7" Type="http://schemas.openxmlformats.org/officeDocument/2006/relationships/image" Target="../media/image62.jpeg"/><Relationship Id="rId8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Relationship Id="rId3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Relationship Id="rId3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4.pn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6.jpeg"/><Relationship Id="rId9" Type="http://schemas.openxmlformats.org/officeDocument/2006/relationships/image" Target="../media/image54.png"/><Relationship Id="rId1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e 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1246717" cy="935038"/>
          </a:xfrm>
          <a:prstGeom prst="rect">
            <a:avLst/>
          </a:prstGeom>
        </p:spPr>
      </p:pic>
      <p:pic>
        <p:nvPicPr>
          <p:cNvPr id="21" name="Picture 20" descr="Montezum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800"/>
            <a:ext cx="1784350" cy="1260817"/>
          </a:xfrm>
          <a:prstGeom prst="rect">
            <a:avLst/>
          </a:prstGeom>
        </p:spPr>
      </p:pic>
      <p:pic>
        <p:nvPicPr>
          <p:cNvPr id="35" name="Picture 34" descr="mygo superfrui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038600"/>
            <a:ext cx="1396259" cy="122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GB" sz="6600" dirty="0" smtClean="0">
                <a:latin typeface="Arial Black"/>
                <a:cs typeface="Arial Black"/>
              </a:rPr>
              <a:t>Branding</a:t>
            </a:r>
            <a:endParaRPr lang="en-GB" sz="6600" dirty="0">
              <a:latin typeface="Arial Black"/>
              <a:cs typeface="Arial Black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943600"/>
            <a:ext cx="15827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ear Nibbl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1610609" cy="1136650"/>
          </a:xfrm>
          <a:prstGeom prst="rect">
            <a:avLst/>
          </a:prstGeom>
        </p:spPr>
      </p:pic>
      <p:pic>
        <p:nvPicPr>
          <p:cNvPr id="12" name="Picture 11" descr="DoodleBa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152400"/>
            <a:ext cx="1489075" cy="1489075"/>
          </a:xfrm>
          <a:prstGeom prst="rect">
            <a:avLst/>
          </a:prstGeom>
        </p:spPr>
      </p:pic>
      <p:pic>
        <p:nvPicPr>
          <p:cNvPr id="13" name="Picture 12" descr="Higgid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3429000"/>
            <a:ext cx="1849024" cy="1219200"/>
          </a:xfrm>
          <a:prstGeom prst="rect">
            <a:avLst/>
          </a:prstGeom>
        </p:spPr>
      </p:pic>
      <p:pic>
        <p:nvPicPr>
          <p:cNvPr id="14" name="Picture 13" descr="LoveFromLemonad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5257800"/>
            <a:ext cx="2057400" cy="1454421"/>
          </a:xfrm>
          <a:prstGeom prst="rect">
            <a:avLst/>
          </a:prstGeom>
        </p:spPr>
      </p:pic>
      <p:pic>
        <p:nvPicPr>
          <p:cNvPr id="15" name="Picture 14" descr="Pieministe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3733800"/>
            <a:ext cx="1008063" cy="1008063"/>
          </a:xfrm>
          <a:prstGeom prst="rect">
            <a:avLst/>
          </a:prstGeom>
        </p:spPr>
      </p:pic>
      <p:pic>
        <p:nvPicPr>
          <p:cNvPr id="25" name="Picture 24" descr="Bill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5257800"/>
            <a:ext cx="1273176" cy="1273175"/>
          </a:xfrm>
          <a:prstGeom prst="rect">
            <a:avLst/>
          </a:prstGeom>
        </p:spPr>
      </p:pic>
      <p:pic>
        <p:nvPicPr>
          <p:cNvPr id="26" name="Picture 25" descr="English Cheesecake Company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4114800"/>
            <a:ext cx="1459523" cy="1054100"/>
          </a:xfrm>
          <a:prstGeom prst="rect">
            <a:avLst/>
          </a:prstGeom>
        </p:spPr>
      </p:pic>
      <p:pic>
        <p:nvPicPr>
          <p:cNvPr id="27" name="Picture 26" descr="Joe and Stephs Gourmet Popcor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4200" y="1600200"/>
            <a:ext cx="1972595" cy="1036638"/>
          </a:xfrm>
          <a:prstGeom prst="rect">
            <a:avLst/>
          </a:prstGeom>
        </p:spPr>
      </p:pic>
      <p:pic>
        <p:nvPicPr>
          <p:cNvPr id="28" name="Picture 27" descr="moo.com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400" y="4953000"/>
            <a:ext cx="914400" cy="914400"/>
          </a:xfrm>
          <a:prstGeom prst="rect">
            <a:avLst/>
          </a:prstGeom>
        </p:spPr>
      </p:pic>
      <p:pic>
        <p:nvPicPr>
          <p:cNvPr id="29" name="Picture 28" descr="Scribbler Cards.gif"/>
          <p:cNvPicPr>
            <a:picLocks noChangeAspect="1"/>
          </p:cNvPicPr>
          <p:nvPr/>
        </p:nvPicPr>
        <p:blipFill>
          <a:blip r:embed="rId15"/>
          <a:srcRect t="22615" b="20848"/>
          <a:stretch>
            <a:fillRect/>
          </a:stretch>
        </p:blipFill>
        <p:spPr>
          <a:xfrm>
            <a:off x="2438400" y="3124200"/>
            <a:ext cx="1347788" cy="762000"/>
          </a:xfrm>
          <a:prstGeom prst="rect">
            <a:avLst/>
          </a:prstGeom>
        </p:spPr>
      </p:pic>
      <p:pic>
        <p:nvPicPr>
          <p:cNvPr id="32" name="Picture 31" descr="Yeo Valley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600" y="3657600"/>
            <a:ext cx="1371600" cy="1394460"/>
          </a:xfrm>
          <a:prstGeom prst="rect">
            <a:avLst/>
          </a:prstGeom>
        </p:spPr>
      </p:pic>
      <p:pic>
        <p:nvPicPr>
          <p:cNvPr id="39" name="Picture 38" descr="Boston Tea Party Cafes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400" y="1371600"/>
            <a:ext cx="1201669" cy="1231900"/>
          </a:xfrm>
          <a:prstGeom prst="rect">
            <a:avLst/>
          </a:prstGeom>
        </p:spPr>
      </p:pic>
      <p:pic>
        <p:nvPicPr>
          <p:cNvPr id="40" name="Picture 39" descr="Goodwin&amp;Goodwin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15200" y="4876800"/>
            <a:ext cx="1600200" cy="889000"/>
          </a:xfrm>
          <a:prstGeom prst="rect">
            <a:avLst/>
          </a:prstGeom>
        </p:spPr>
      </p:pic>
      <p:pic>
        <p:nvPicPr>
          <p:cNvPr id="41" name="Picture 40" descr="Kabuto Noodles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05400" y="4800600"/>
            <a:ext cx="1133475" cy="1133475"/>
          </a:xfrm>
          <a:prstGeom prst="rect">
            <a:avLst/>
          </a:prstGeom>
        </p:spPr>
      </p:pic>
      <p:pic>
        <p:nvPicPr>
          <p:cNvPr id="42" name="Picture 41" descr="Noodle Nation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86200" y="2971800"/>
            <a:ext cx="1066800" cy="849395"/>
          </a:xfrm>
          <a:prstGeom prst="rect">
            <a:avLst/>
          </a:prstGeom>
        </p:spPr>
      </p:pic>
      <p:pic>
        <p:nvPicPr>
          <p:cNvPr id="44" name="Picture 43" descr="Timothy Foxx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28800" y="5638800"/>
            <a:ext cx="917441" cy="898525"/>
          </a:xfrm>
          <a:prstGeom prst="rect">
            <a:avLst/>
          </a:prstGeom>
        </p:spPr>
      </p:pic>
      <p:pic>
        <p:nvPicPr>
          <p:cNvPr id="46" name="Picture 45" descr="Stark Naked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400" y="152400"/>
            <a:ext cx="1633415" cy="1117600"/>
          </a:xfrm>
          <a:prstGeom prst="rect">
            <a:avLst/>
          </a:prstGeom>
        </p:spPr>
      </p:pic>
      <p:pic>
        <p:nvPicPr>
          <p:cNvPr id="49" name="Picture 48" descr="Greedy Goat Ice Cream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62600" y="152400"/>
            <a:ext cx="1516063" cy="1516063"/>
          </a:xfrm>
          <a:prstGeom prst="rect">
            <a:avLst/>
          </a:prstGeom>
        </p:spPr>
      </p:pic>
      <p:pic>
        <p:nvPicPr>
          <p:cNvPr id="50" name="Picture 49" descr="breo.jpg"/>
          <p:cNvPicPr>
            <a:picLocks noChangeAspect="1"/>
          </p:cNvPicPr>
          <p:nvPr/>
        </p:nvPicPr>
        <p:blipFill>
          <a:blip r:embed="rId24"/>
          <a:srcRect t="15947" b="12292"/>
          <a:stretch>
            <a:fillRect/>
          </a:stretch>
        </p:blipFill>
        <p:spPr>
          <a:xfrm>
            <a:off x="3048000" y="1295400"/>
            <a:ext cx="1275414" cy="685800"/>
          </a:xfrm>
          <a:prstGeom prst="rect">
            <a:avLst/>
          </a:prstGeom>
        </p:spPr>
      </p:pic>
      <p:pic>
        <p:nvPicPr>
          <p:cNvPr id="51" name="Picture 50" descr="Caroline Gardner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91200" y="2819400"/>
            <a:ext cx="914401" cy="914401"/>
          </a:xfrm>
          <a:prstGeom prst="rect">
            <a:avLst/>
          </a:prstGeom>
        </p:spPr>
      </p:pic>
      <p:pic>
        <p:nvPicPr>
          <p:cNvPr id="52" name="Picture 51" descr="Hello Fres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67200" y="228600"/>
            <a:ext cx="1140738" cy="1120775"/>
          </a:xfrm>
          <a:prstGeom prst="rect">
            <a:avLst/>
          </a:prstGeom>
        </p:spPr>
      </p:pic>
      <p:pic>
        <p:nvPicPr>
          <p:cNvPr id="53" name="Picture 52" descr="Lollipop designs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05400" y="5998084"/>
            <a:ext cx="2105025" cy="599932"/>
          </a:xfrm>
          <a:prstGeom prst="rect">
            <a:avLst/>
          </a:prstGeom>
        </p:spPr>
      </p:pic>
      <p:pic>
        <p:nvPicPr>
          <p:cNvPr id="55" name="Picture 54" descr="Stella and Dot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86600" y="2667000"/>
            <a:ext cx="1732788" cy="9144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48400" y="3962400"/>
            <a:ext cx="1379160" cy="89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Can you name these </a:t>
            </a:r>
            <a:r>
              <a:rPr lang="en-GB" sz="400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b</a:t>
            </a:r>
            <a:r>
              <a:rPr lang="en-GB" sz="4000" noProof="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rands</a:t>
            </a:r>
            <a:r>
              <a:rPr lang="en-GB" sz="4000" noProof="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il_fi" descr="http://t2.gstatic.com/images?q=tbn:ANd9GcQHFpZSY02UfZz7mNtni0FqgaWM_VR3TQNJ03skcpjkwey-uOhn&amp;t=1"/>
          <p:cNvPicPr/>
          <p:nvPr/>
        </p:nvPicPr>
        <p:blipFill>
          <a:blip r:embed="rId2" cstate="print"/>
          <a:srcRect l="6535" r="8866"/>
          <a:stretch>
            <a:fillRect/>
          </a:stretch>
        </p:blipFill>
        <p:spPr bwMode="auto">
          <a:xfrm>
            <a:off x="609600" y="2438400"/>
            <a:ext cx="20351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www.personalizedcards.org.uk/images/funky-pige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876800"/>
            <a:ext cx="3269851" cy="14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 r="61765"/>
          <a:stretch>
            <a:fillRect/>
          </a:stretch>
        </p:blipFill>
        <p:spPr bwMode="auto">
          <a:xfrm>
            <a:off x="6553200" y="3657600"/>
            <a:ext cx="990600" cy="117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pitstopusa.com/files/OAKLEY_Logo.jpg"/>
          <p:cNvPicPr/>
          <p:nvPr/>
        </p:nvPicPr>
        <p:blipFill>
          <a:blip r:embed="rId5" cstate="print"/>
          <a:srcRect b="34442"/>
          <a:stretch>
            <a:fillRect/>
          </a:stretch>
        </p:blipFill>
        <p:spPr bwMode="auto">
          <a:xfrm>
            <a:off x="6781800" y="1600200"/>
            <a:ext cx="20236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he Times"/>
          <p:cNvPicPr/>
          <p:nvPr/>
        </p:nvPicPr>
        <p:blipFill>
          <a:blip r:embed="rId6" cstate="print"/>
          <a:srcRect l="26786" r="39286"/>
          <a:stretch>
            <a:fillRect/>
          </a:stretch>
        </p:blipFill>
        <p:spPr bwMode="auto">
          <a:xfrm>
            <a:off x="1524000" y="1371600"/>
            <a:ext cx="1447800" cy="10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7" cstate="print"/>
          <a:srcRect l="62069" t="21493" b="38440"/>
          <a:stretch>
            <a:fillRect/>
          </a:stretch>
        </p:blipFill>
        <p:spPr bwMode="auto">
          <a:xfrm>
            <a:off x="1676400" y="53340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l_fi" descr="http://farm4.static.flickr.com/3121/3446007526_e0c1a7c86a.jpg"/>
          <p:cNvPicPr/>
          <p:nvPr/>
        </p:nvPicPr>
        <p:blipFill>
          <a:blip r:embed="rId8" cstate="print"/>
          <a:srcRect t="16260" r="56000" b="50152"/>
          <a:stretch>
            <a:fillRect/>
          </a:stretch>
        </p:blipFill>
        <p:spPr bwMode="auto">
          <a:xfrm>
            <a:off x="2819400" y="23622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rocess 19"/>
          <p:cNvSpPr/>
          <p:nvPr/>
        </p:nvSpPr>
        <p:spPr>
          <a:xfrm>
            <a:off x="762000" y="4038600"/>
            <a:ext cx="1752600" cy="3048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cess 20"/>
          <p:cNvSpPr/>
          <p:nvPr/>
        </p:nvSpPr>
        <p:spPr>
          <a:xfrm>
            <a:off x="4191000" y="5105400"/>
            <a:ext cx="2895600" cy="3810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Can you name these </a:t>
            </a:r>
            <a:r>
              <a:rPr lang="en-GB" sz="400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b</a:t>
            </a:r>
            <a:r>
              <a:rPr lang="en-GB" sz="4000" noProof="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rands</a:t>
            </a:r>
            <a:r>
              <a:rPr lang="en-GB" sz="4000" noProof="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il_fi" descr="http://t2.gstatic.com/images?q=tbn:ANd9GcQHFpZSY02UfZz7mNtni0FqgaWM_VR3TQNJ03skcpjkwey-uOhn&amp;t=1"/>
          <p:cNvPicPr/>
          <p:nvPr/>
        </p:nvPicPr>
        <p:blipFill>
          <a:blip r:embed="rId2" cstate="print"/>
          <a:srcRect l="6535" r="8866"/>
          <a:stretch>
            <a:fillRect/>
          </a:stretch>
        </p:blipFill>
        <p:spPr bwMode="auto">
          <a:xfrm>
            <a:off x="609600" y="2438400"/>
            <a:ext cx="20351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www.personalizedcards.org.uk/images/funky-pige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876800"/>
            <a:ext cx="3269851" cy="14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657600"/>
            <a:ext cx="2590800" cy="117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l_fi" descr="http://pitstopusa.com/files/OAKLEY_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600200"/>
            <a:ext cx="2023624" cy="11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he Time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371600"/>
            <a:ext cx="4267200" cy="100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7" cstate="print"/>
          <a:srcRect t="21493" b="27006"/>
          <a:stretch>
            <a:fillRect/>
          </a:stretch>
        </p:blipFill>
        <p:spPr bwMode="auto">
          <a:xfrm>
            <a:off x="304800" y="5334000"/>
            <a:ext cx="2209800" cy="127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l_fi" descr="http://farm4.static.flickr.com/3121/3446007526_e0c1a7c86a.jpg"/>
          <p:cNvPicPr/>
          <p:nvPr/>
        </p:nvPicPr>
        <p:blipFill>
          <a:blip r:embed="rId8" cstate="print"/>
          <a:srcRect t="16260" b="30081"/>
          <a:stretch>
            <a:fillRect/>
          </a:stretch>
        </p:blipFill>
        <p:spPr bwMode="auto">
          <a:xfrm>
            <a:off x="2819400" y="2362200"/>
            <a:ext cx="3810000" cy="194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estaret.files.wordpress.com/2009/07/bbc-comic.png?w=4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24000"/>
            <a:ext cx="8562910" cy="4869557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What’s wrong with the BBC logo?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The font</a:t>
            </a:r>
          </a:p>
        </p:txBody>
      </p:sp>
      <p:pic>
        <p:nvPicPr>
          <p:cNvPr id="4" name="il_fi" descr="http://www.grumpyoldeafies.com/logo-b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" y="4191000"/>
            <a:ext cx="8634730" cy="25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lestaret.files.wordpress.com/2009/07/bbc-comic.png?w=460"/>
          <p:cNvPicPr>
            <a:picLocks noChangeAspect="1" noChangeArrowheads="1"/>
          </p:cNvPicPr>
          <p:nvPr/>
        </p:nvPicPr>
        <p:blipFill>
          <a:blip r:embed="rId3" cstate="print"/>
          <a:srcRect l="30878" t="34426" r="13059" b="40537"/>
          <a:stretch>
            <a:fillRect/>
          </a:stretch>
        </p:blipFill>
        <p:spPr bwMode="auto">
          <a:xfrm>
            <a:off x="762000" y="1752600"/>
            <a:ext cx="7772400" cy="197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log.logodesignguru.com/wp-content/uploads/2011/12/GAP-logo-re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789356" cy="3941043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In October 2010, gap changed their logo……for about a week!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rikor.info/wp-content/uploads/2012/09/ebay-lo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5715000" cy="439102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Why do you think </a:t>
            </a:r>
            <a:r>
              <a:rPr lang="en-GB" sz="400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ebay</a:t>
            </a:r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 changed their logo?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9812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f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rom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 this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1148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Why do you think Thomas Cook changed their logo?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9812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f</a:t>
            </a:r>
            <a:r>
              <a:rPr kumimoji="0" lang="en-GB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rom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 this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1148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 this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1884339" cy="168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733800"/>
            <a:ext cx="2198810" cy="255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24400"/>
            <a:ext cx="4343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6F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What businesses do you think of when you see this colour?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6F4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What businesses do you think of when you see this colour?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399"/>
            <a:ext cx="2959100" cy="2893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657600"/>
            <a:ext cx="2681817" cy="2681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2781300" cy="292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t="33036" b="34821"/>
          <a:stretch>
            <a:fillRect/>
          </a:stretch>
        </p:blipFill>
        <p:spPr>
          <a:xfrm>
            <a:off x="6019800" y="4953000"/>
            <a:ext cx="28448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981200"/>
            <a:ext cx="1970193" cy="1407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4800600"/>
            <a:ext cx="1839686" cy="183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What about this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What about this one?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5681" b="22250"/>
          <a:stretch>
            <a:fillRect/>
          </a:stretch>
        </p:blipFill>
        <p:spPr>
          <a:xfrm>
            <a:off x="3505200" y="1600200"/>
            <a:ext cx="36830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3013572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4634" b="19512"/>
          <a:stretch>
            <a:fillRect/>
          </a:stretch>
        </p:blipFill>
        <p:spPr>
          <a:xfrm>
            <a:off x="5791200" y="3200400"/>
            <a:ext cx="30607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4876800"/>
            <a:ext cx="2819400" cy="169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486400"/>
            <a:ext cx="2057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BB4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And this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BB4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And this one?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886200"/>
            <a:ext cx="2691666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8625" r="19290"/>
          <a:stretch>
            <a:fillRect/>
          </a:stretch>
        </p:blipFill>
        <p:spPr>
          <a:xfrm>
            <a:off x="3886200" y="1981200"/>
            <a:ext cx="2286000" cy="1669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676400"/>
            <a:ext cx="18288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5638800"/>
            <a:ext cx="4191000" cy="952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13" y="3581400"/>
            <a:ext cx="3165987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3048000"/>
            <a:ext cx="1536700" cy="153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2209800"/>
            <a:ext cx="2816316" cy="109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49530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Can you name these </a:t>
            </a:r>
            <a:r>
              <a:rPr lang="en-GB" sz="400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b</a:t>
            </a:r>
            <a:r>
              <a:rPr lang="en-GB" sz="4000" noProof="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rands</a:t>
            </a:r>
            <a:r>
              <a:rPr lang="en-GB" sz="4000" noProof="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b="36364"/>
          <a:stretch>
            <a:fillRect/>
          </a:stretch>
        </p:blipFill>
        <p:spPr bwMode="auto">
          <a:xfrm>
            <a:off x="838200" y="4953000"/>
            <a:ext cx="206436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9551" r="9171"/>
          <a:stretch>
            <a:fillRect/>
          </a:stretch>
        </p:blipFill>
        <p:spPr bwMode="auto">
          <a:xfrm>
            <a:off x="6019800" y="3048000"/>
            <a:ext cx="14459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b="40741"/>
          <a:stretch>
            <a:fillRect/>
          </a:stretch>
        </p:blipFill>
        <p:spPr bwMode="auto">
          <a:xfrm>
            <a:off x="3886200" y="1295400"/>
            <a:ext cx="180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b="38868"/>
          <a:stretch>
            <a:fillRect/>
          </a:stretch>
        </p:blipFill>
        <p:spPr bwMode="auto">
          <a:xfrm>
            <a:off x="3352800" y="4724400"/>
            <a:ext cx="1501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t="17391" b="21227"/>
          <a:stretch>
            <a:fillRect/>
          </a:stretch>
        </p:blipFill>
        <p:spPr bwMode="auto">
          <a:xfrm>
            <a:off x="7467600" y="1676400"/>
            <a:ext cx="125822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ited-airlines-logo"/>
          <p:cNvPicPr/>
          <p:nvPr/>
        </p:nvPicPr>
        <p:blipFill>
          <a:blip r:embed="rId7" cstate="print"/>
          <a:srcRect b="29238"/>
          <a:stretch>
            <a:fillRect/>
          </a:stretch>
        </p:blipFill>
        <p:spPr bwMode="auto">
          <a:xfrm>
            <a:off x="7391400" y="5029200"/>
            <a:ext cx="122459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versace-logo"/>
          <p:cNvPicPr/>
          <p:nvPr/>
        </p:nvPicPr>
        <p:blipFill>
          <a:blip r:embed="rId8" cstate="print"/>
          <a:srcRect b="22727"/>
          <a:stretch>
            <a:fillRect/>
          </a:stretch>
        </p:blipFill>
        <p:spPr bwMode="auto">
          <a:xfrm>
            <a:off x="5486400" y="5029200"/>
            <a:ext cx="1328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9" cstate="print"/>
          <a:srcRect r="72727"/>
          <a:stretch>
            <a:fillRect/>
          </a:stretch>
        </p:blipFill>
        <p:spPr bwMode="auto">
          <a:xfrm>
            <a:off x="609600" y="1524000"/>
            <a:ext cx="68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cess 18"/>
          <p:cNvSpPr/>
          <p:nvPr/>
        </p:nvSpPr>
        <p:spPr>
          <a:xfrm>
            <a:off x="5867400" y="3810000"/>
            <a:ext cx="1752600" cy="3048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cess 20"/>
          <p:cNvSpPr/>
          <p:nvPr/>
        </p:nvSpPr>
        <p:spPr>
          <a:xfrm>
            <a:off x="5867400" y="4343400"/>
            <a:ext cx="1752600" cy="30480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l_fi" descr="http://www.lesbiangrancanaria.com/wp-content/uploads/2010/09/Hilton-logo.jpg"/>
          <p:cNvPicPr/>
          <p:nvPr/>
        </p:nvPicPr>
        <p:blipFill>
          <a:blip r:embed="rId10" cstate="print"/>
          <a:srcRect b="45815"/>
          <a:stretch>
            <a:fillRect/>
          </a:stretch>
        </p:blipFill>
        <p:spPr bwMode="auto">
          <a:xfrm>
            <a:off x="1371600" y="2971800"/>
            <a:ext cx="24085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Can you name these </a:t>
            </a:r>
            <a:r>
              <a:rPr lang="en-GB" sz="400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b</a:t>
            </a:r>
            <a:r>
              <a:rPr lang="en-GB" sz="4000" noProof="0" dirty="0" err="1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rands</a:t>
            </a:r>
            <a:r>
              <a:rPr lang="en-GB" sz="4000" noProof="0" dirty="0" smtClean="0">
                <a:latin typeface="Lucida Handwriting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Handwriting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953000"/>
            <a:ext cx="2064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 l="9551" r="9171"/>
          <a:stretch>
            <a:fillRect/>
          </a:stretch>
        </p:blipFill>
        <p:spPr bwMode="auto">
          <a:xfrm>
            <a:off x="6019800" y="3048000"/>
            <a:ext cx="14459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295400"/>
            <a:ext cx="180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724400"/>
            <a:ext cx="1501463" cy="18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371600"/>
            <a:ext cx="118202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ited-airlines-log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5029200"/>
            <a:ext cx="1224598" cy="161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lesbiangrancanaria.com/wp-content/uploads/2010/09/Hilton-log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971800"/>
            <a:ext cx="2408555" cy="168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versace-logo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5029200"/>
            <a:ext cx="1328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15240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130</Words>
  <Application>Microsoft Macintosh PowerPoint</Application>
  <PresentationFormat>On-screen Show (4:3)</PresentationFormat>
  <Paragraphs>22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Branding</vt:lpstr>
      <vt:lpstr>What businesses do you think of when you see this colour?</vt:lpstr>
      <vt:lpstr>What businesses do you think of when you see this colour?</vt:lpstr>
      <vt:lpstr>What about this one?</vt:lpstr>
      <vt:lpstr>What about this one?</vt:lpstr>
      <vt:lpstr>And this one?</vt:lpstr>
      <vt:lpstr>And this one?</vt:lpstr>
      <vt:lpstr>Slide 8</vt:lpstr>
      <vt:lpstr>Slide 9</vt:lpstr>
      <vt:lpstr>Slide 10</vt:lpstr>
      <vt:lpstr>Slide 11</vt:lpstr>
      <vt:lpstr>What’s wrong with the BBC logo?</vt:lpstr>
      <vt:lpstr>The font</vt:lpstr>
      <vt:lpstr>In October 2010, gap changed their logo……for about a week! </vt:lpstr>
      <vt:lpstr>Why do you think ebay changed their logo?</vt:lpstr>
      <vt:lpstr>Why do you think Thomas Cook changed their logo?</vt:lpstr>
      <vt:lpstr>Slide 17</vt:lpstr>
    </vt:vector>
  </TitlesOfParts>
  <Company>Research Machines plc.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jgoodgame</dc:creator>
  <cp:lastModifiedBy>Jessica Goodgame</cp:lastModifiedBy>
  <cp:revision>39</cp:revision>
  <dcterms:created xsi:type="dcterms:W3CDTF">2014-04-16T14:31:11Z</dcterms:created>
  <dcterms:modified xsi:type="dcterms:W3CDTF">2014-04-16T15:00:12Z</dcterms:modified>
</cp:coreProperties>
</file>