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7" r:id="rId7"/>
    <p:sldId id="258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1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1B8F-AEC7-4EC7-9B36-068F3B959D37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755-192A-41C6-A102-C949C9CD0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72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1B8F-AEC7-4EC7-9B36-068F3B959D37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755-192A-41C6-A102-C949C9CD0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94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1B8F-AEC7-4EC7-9B36-068F3B959D37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755-192A-41C6-A102-C949C9CD0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42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1B8F-AEC7-4EC7-9B36-068F3B959D37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755-192A-41C6-A102-C949C9CD0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99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1B8F-AEC7-4EC7-9B36-068F3B959D37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755-192A-41C6-A102-C949C9CD0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99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1B8F-AEC7-4EC7-9B36-068F3B959D37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755-192A-41C6-A102-C949C9CD0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96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1B8F-AEC7-4EC7-9B36-068F3B959D37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755-192A-41C6-A102-C949C9CD0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66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1B8F-AEC7-4EC7-9B36-068F3B959D37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755-192A-41C6-A102-C949C9CD0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29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1B8F-AEC7-4EC7-9B36-068F3B959D37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755-192A-41C6-A102-C949C9CD0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95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1B8F-AEC7-4EC7-9B36-068F3B959D37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755-192A-41C6-A102-C949C9CD0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82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1B8F-AEC7-4EC7-9B36-068F3B959D37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755-192A-41C6-A102-C949C9CD0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5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C1B8F-AEC7-4EC7-9B36-068F3B959D37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4E755-192A-41C6-A102-C949C9CD0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68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DE2CC75-205F-4ED9-B930-F26784C8B1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328255"/>
              </p:ext>
            </p:extLst>
          </p:nvPr>
        </p:nvGraphicFramePr>
        <p:xfrm>
          <a:off x="561974" y="771525"/>
          <a:ext cx="8867776" cy="559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3808">
                  <a:extLst>
                    <a:ext uri="{9D8B030D-6E8A-4147-A177-3AD203B41FA5}">
                      <a16:colId xmlns:a16="http://schemas.microsoft.com/office/drawing/2014/main" val="2390324390"/>
                    </a:ext>
                  </a:extLst>
                </a:gridCol>
                <a:gridCol w="2953808">
                  <a:extLst>
                    <a:ext uri="{9D8B030D-6E8A-4147-A177-3AD203B41FA5}">
                      <a16:colId xmlns:a16="http://schemas.microsoft.com/office/drawing/2014/main" val="4227474171"/>
                    </a:ext>
                  </a:extLst>
                </a:gridCol>
                <a:gridCol w="2960160">
                  <a:extLst>
                    <a:ext uri="{9D8B030D-6E8A-4147-A177-3AD203B41FA5}">
                      <a16:colId xmlns:a16="http://schemas.microsoft.com/office/drawing/2014/main" val="2057151602"/>
                    </a:ext>
                  </a:extLst>
                </a:gridCol>
              </a:tblGrid>
              <a:tr h="344252"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 err="1">
                          <a:solidFill>
                            <a:schemeClr val="tx1"/>
                          </a:solidFill>
                        </a:rPr>
                        <a:t>Mathswatch</a:t>
                      </a:r>
                      <a:r>
                        <a:rPr lang="en-US" sz="1400" b="0" u="sng" dirty="0">
                          <a:solidFill>
                            <a:schemeClr val="tx1"/>
                          </a:solidFill>
                        </a:rPr>
                        <a:t> Clip Number</a:t>
                      </a: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>
                          <a:solidFill>
                            <a:schemeClr val="tx1"/>
                          </a:solidFill>
                        </a:rPr>
                        <a:t>Revised?</a:t>
                      </a: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7628679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Types of number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462329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Fractions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24, 25, 26, 71, 73, 74, 84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370034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Decimals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931422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Money calculations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22a, 22b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617738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Converting units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112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675007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Frequency trees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435852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Ratio to fraction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107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937615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Problem solving with ratio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38, 39, 106, 165a, 165b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6035856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Comparing fractions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866609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Percentage of an amount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86, 87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324112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Negative numbers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23, 68a, 68b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046522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Equations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100, 135a, 137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139958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Expressions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118391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Substitution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066421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Factorising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606421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Sequences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37, 102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5817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C6D131B-2AE7-42FC-8031-9AA9A1480428}"/>
              </a:ext>
            </a:extLst>
          </p:cNvPr>
          <p:cNvSpPr txBox="1"/>
          <p:nvPr/>
        </p:nvSpPr>
        <p:spPr>
          <a:xfrm>
            <a:off x="466725" y="0"/>
            <a:ext cx="887730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u="sng" dirty="0"/>
              <a:t>Year 11 Foundation Revision List – Calculator Paper</a:t>
            </a:r>
            <a:endParaRPr lang="en-GB" sz="2800" b="1" u="sng" dirty="0"/>
          </a:p>
        </p:txBody>
      </p:sp>
    </p:spTree>
    <p:extLst>
      <p:ext uri="{BB962C8B-B14F-4D97-AF65-F5344CB8AC3E}">
        <p14:creationId xmlns:p14="http://schemas.microsoft.com/office/powerpoint/2010/main" val="3152941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DE2CC75-205F-4ED9-B930-F26784C8B1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980057"/>
              </p:ext>
            </p:extLst>
          </p:nvPr>
        </p:nvGraphicFramePr>
        <p:xfrm>
          <a:off x="561974" y="771525"/>
          <a:ext cx="8867776" cy="559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3808">
                  <a:extLst>
                    <a:ext uri="{9D8B030D-6E8A-4147-A177-3AD203B41FA5}">
                      <a16:colId xmlns:a16="http://schemas.microsoft.com/office/drawing/2014/main" val="2390324390"/>
                    </a:ext>
                  </a:extLst>
                </a:gridCol>
                <a:gridCol w="2953808">
                  <a:extLst>
                    <a:ext uri="{9D8B030D-6E8A-4147-A177-3AD203B41FA5}">
                      <a16:colId xmlns:a16="http://schemas.microsoft.com/office/drawing/2014/main" val="4227474171"/>
                    </a:ext>
                  </a:extLst>
                </a:gridCol>
                <a:gridCol w="2960160">
                  <a:extLst>
                    <a:ext uri="{9D8B030D-6E8A-4147-A177-3AD203B41FA5}">
                      <a16:colId xmlns:a16="http://schemas.microsoft.com/office/drawing/2014/main" val="2057151602"/>
                    </a:ext>
                  </a:extLst>
                </a:gridCol>
              </a:tblGrid>
              <a:tr h="344252"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 err="1">
                          <a:solidFill>
                            <a:schemeClr val="tx1"/>
                          </a:solidFill>
                        </a:rPr>
                        <a:t>Mathswatch</a:t>
                      </a:r>
                      <a:r>
                        <a:rPr lang="en-US" sz="1400" b="0" u="sng" dirty="0">
                          <a:solidFill>
                            <a:schemeClr val="tx1"/>
                          </a:solidFill>
                        </a:rPr>
                        <a:t> Clip Number</a:t>
                      </a: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>
                          <a:solidFill>
                            <a:schemeClr val="tx1"/>
                          </a:solidFill>
                        </a:rPr>
                        <a:t>Revised?</a:t>
                      </a: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7628679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Rearranging formulae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136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462329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Equation of a straight line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159a, 159b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370034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Volume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115, 119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931422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Properties of 3D shapes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617738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Angles on parallel lines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675007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Scale drawing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R6, G15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435852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Bearings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124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937615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Pythagoras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150a, 150b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6035856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Transformations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48, 49, 50, 148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866609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Volume and rate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169, 216b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324112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Circle facts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046522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Angle facts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45, 121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139958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Bar charts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118391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Probability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59, 204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066421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Relative frequency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606421"/>
                  </a:ext>
                </a:extLst>
              </a:tr>
              <a:tr h="328253"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5817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C6D131B-2AE7-42FC-8031-9AA9A1480428}"/>
              </a:ext>
            </a:extLst>
          </p:cNvPr>
          <p:cNvSpPr txBox="1"/>
          <p:nvPr/>
        </p:nvSpPr>
        <p:spPr>
          <a:xfrm>
            <a:off x="466725" y="0"/>
            <a:ext cx="887730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u="sng" dirty="0"/>
              <a:t>Year 11 Foundation Revision List – Calculator Paper</a:t>
            </a:r>
            <a:endParaRPr lang="en-GB" sz="2800" b="1" u="sng" dirty="0"/>
          </a:p>
        </p:txBody>
      </p:sp>
    </p:spTree>
    <p:extLst>
      <p:ext uri="{BB962C8B-B14F-4D97-AF65-F5344CB8AC3E}">
        <p14:creationId xmlns:p14="http://schemas.microsoft.com/office/powerpoint/2010/main" val="117217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DE2CC75-205F-4ED9-B930-F26784C8B1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27465"/>
              </p:ext>
            </p:extLst>
          </p:nvPr>
        </p:nvGraphicFramePr>
        <p:xfrm>
          <a:off x="561974" y="771525"/>
          <a:ext cx="8867776" cy="5626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3808">
                  <a:extLst>
                    <a:ext uri="{9D8B030D-6E8A-4147-A177-3AD203B41FA5}">
                      <a16:colId xmlns:a16="http://schemas.microsoft.com/office/drawing/2014/main" val="2390324390"/>
                    </a:ext>
                  </a:extLst>
                </a:gridCol>
                <a:gridCol w="2953808">
                  <a:extLst>
                    <a:ext uri="{9D8B030D-6E8A-4147-A177-3AD203B41FA5}">
                      <a16:colId xmlns:a16="http://schemas.microsoft.com/office/drawing/2014/main" val="923974449"/>
                    </a:ext>
                  </a:extLst>
                </a:gridCol>
                <a:gridCol w="2960160">
                  <a:extLst>
                    <a:ext uri="{9D8B030D-6E8A-4147-A177-3AD203B41FA5}">
                      <a16:colId xmlns:a16="http://schemas.microsoft.com/office/drawing/2014/main" val="2057151602"/>
                    </a:ext>
                  </a:extLst>
                </a:gridCol>
              </a:tblGrid>
              <a:tr h="392131"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 err="1">
                          <a:solidFill>
                            <a:schemeClr val="tx1"/>
                          </a:solidFill>
                        </a:rPr>
                        <a:t>Mathswatch</a:t>
                      </a:r>
                      <a:r>
                        <a:rPr lang="en-US" sz="1400" b="0" u="sng" dirty="0">
                          <a:solidFill>
                            <a:schemeClr val="tx1"/>
                          </a:solidFill>
                        </a:rPr>
                        <a:t> Clip Number </a:t>
                      </a: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>
                          <a:solidFill>
                            <a:schemeClr val="tx1"/>
                          </a:solidFill>
                        </a:rPr>
                        <a:t>Revised?</a:t>
                      </a: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7628679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Fraction to ratio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107, 165c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462329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Negative numbers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23, 68a, 68b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370034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Percentage increase and decrease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88, 89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931422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Algebraic expressions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617738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Sequences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37, 102, 104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675007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Solving linear equations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135a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435852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Equation of a straight line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159a, 159b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937615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Proportion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199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6035856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Graphing inequalities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198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866609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Algebraic proof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193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324112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Simplifying algebraic fractions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210a, 210b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046522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Solving quadratics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157, 191, 209b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139958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Turning points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126034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Congruence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12b, 166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68773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C6D131B-2AE7-42FC-8031-9AA9A1480428}"/>
              </a:ext>
            </a:extLst>
          </p:cNvPr>
          <p:cNvSpPr txBox="1"/>
          <p:nvPr/>
        </p:nvSpPr>
        <p:spPr>
          <a:xfrm>
            <a:off x="466725" y="0"/>
            <a:ext cx="887730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u="sng" dirty="0"/>
              <a:t>Year 11 Higher Revision List – Calculator Paper</a:t>
            </a:r>
            <a:endParaRPr lang="en-GB" sz="2800" b="1" u="sng" dirty="0"/>
          </a:p>
        </p:txBody>
      </p:sp>
    </p:spTree>
    <p:extLst>
      <p:ext uri="{BB962C8B-B14F-4D97-AF65-F5344CB8AC3E}">
        <p14:creationId xmlns:p14="http://schemas.microsoft.com/office/powerpoint/2010/main" val="171920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DE2CC75-205F-4ED9-B930-F26784C8B1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263700"/>
              </p:ext>
            </p:extLst>
          </p:nvPr>
        </p:nvGraphicFramePr>
        <p:xfrm>
          <a:off x="561974" y="771525"/>
          <a:ext cx="8867776" cy="5626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3808">
                  <a:extLst>
                    <a:ext uri="{9D8B030D-6E8A-4147-A177-3AD203B41FA5}">
                      <a16:colId xmlns:a16="http://schemas.microsoft.com/office/drawing/2014/main" val="2390324390"/>
                    </a:ext>
                  </a:extLst>
                </a:gridCol>
                <a:gridCol w="2953808">
                  <a:extLst>
                    <a:ext uri="{9D8B030D-6E8A-4147-A177-3AD203B41FA5}">
                      <a16:colId xmlns:a16="http://schemas.microsoft.com/office/drawing/2014/main" val="923974449"/>
                    </a:ext>
                  </a:extLst>
                </a:gridCol>
                <a:gridCol w="2960160">
                  <a:extLst>
                    <a:ext uri="{9D8B030D-6E8A-4147-A177-3AD203B41FA5}">
                      <a16:colId xmlns:a16="http://schemas.microsoft.com/office/drawing/2014/main" val="2057151602"/>
                    </a:ext>
                  </a:extLst>
                </a:gridCol>
              </a:tblGrid>
              <a:tr h="392131"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 err="1">
                          <a:solidFill>
                            <a:schemeClr val="tx1"/>
                          </a:solidFill>
                        </a:rPr>
                        <a:t>Mathswatch</a:t>
                      </a:r>
                      <a:r>
                        <a:rPr lang="en-US" sz="1400" b="0" u="sng" dirty="0">
                          <a:solidFill>
                            <a:schemeClr val="tx1"/>
                          </a:solidFill>
                        </a:rPr>
                        <a:t> Clip Number </a:t>
                      </a: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>
                          <a:solidFill>
                            <a:schemeClr val="tx1"/>
                          </a:solidFill>
                        </a:rPr>
                        <a:t>Revised?</a:t>
                      </a: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7628679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Angles on parallel lines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462329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Transformations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48, 49, 50, 148, 182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370034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Volume and rate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169, 216b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931422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Circle facts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116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617738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Angle facts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45, 121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675007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Pythagoras and Trigonometry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150b, 217, 168, 202a, 202b, 203, 218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435852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Distance/ time graphs and speed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142, 143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937615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Metric conversions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112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6035856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Bearings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124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866609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Combinations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324112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Averages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046522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Probability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59, 204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139958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Relative frequency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126034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Expected Value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59, 204, 125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68773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C6D131B-2AE7-42FC-8031-9AA9A1480428}"/>
              </a:ext>
            </a:extLst>
          </p:cNvPr>
          <p:cNvSpPr txBox="1"/>
          <p:nvPr/>
        </p:nvSpPr>
        <p:spPr>
          <a:xfrm>
            <a:off x="466725" y="0"/>
            <a:ext cx="887730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u="sng" dirty="0"/>
              <a:t>Year 11 Higher Revision List – Calculator Paper Continued</a:t>
            </a:r>
            <a:endParaRPr lang="en-GB" sz="2800" b="1" u="sng" dirty="0"/>
          </a:p>
        </p:txBody>
      </p:sp>
    </p:spTree>
    <p:extLst>
      <p:ext uri="{BB962C8B-B14F-4D97-AF65-F5344CB8AC3E}">
        <p14:creationId xmlns:p14="http://schemas.microsoft.com/office/powerpoint/2010/main" val="573327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9DA10CCD65CB4CB1BCA4035F0A702A" ma:contentTypeVersion="13" ma:contentTypeDescription="Create a new document." ma:contentTypeScope="" ma:versionID="388a19ecdfeb820676d05d07381ef860">
  <xsd:schema xmlns:xsd="http://www.w3.org/2001/XMLSchema" xmlns:xs="http://www.w3.org/2001/XMLSchema" xmlns:p="http://schemas.microsoft.com/office/2006/metadata/properties" xmlns:ns3="c9819f0a-3be7-4720-b938-c1630182dc78" xmlns:ns4="fcc939dd-fd75-4f51-9d37-603fabb950fe" targetNamespace="http://schemas.microsoft.com/office/2006/metadata/properties" ma:root="true" ma:fieldsID="315cc08902d0c554cf495fca4161e2f5" ns3:_="" ns4:_="">
    <xsd:import namespace="c9819f0a-3be7-4720-b938-c1630182dc78"/>
    <xsd:import namespace="fcc939dd-fd75-4f51-9d37-603fabb950f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819f0a-3be7-4720-b938-c1630182dc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939dd-fd75-4f51-9d37-603fabb950f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D03171-E3B0-4197-AB5C-41A763D0E2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819f0a-3be7-4720-b938-c1630182dc78"/>
    <ds:schemaRef ds:uri="fcc939dd-fd75-4f51-9d37-603fabb950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306841-D8A8-4577-A246-3BD9DDF1A940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c9819f0a-3be7-4720-b938-c1630182dc78"/>
    <ds:schemaRef ds:uri="http://schemas.microsoft.com/office/2006/documentManagement/types"/>
    <ds:schemaRef ds:uri="http://purl.org/dc/dcmitype/"/>
    <ds:schemaRef ds:uri="fcc939dd-fd75-4f51-9d37-603fabb950f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498F9B8-C3A2-4942-955C-591B37E72D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2963</TotalTime>
  <Words>352</Words>
  <Application>Microsoft Office PowerPoint</Application>
  <PresentationFormat>A4 Paper (210x297 mm)</PresentationFormat>
  <Paragraphs>134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Ella Shaw</dc:creator>
  <cp:lastModifiedBy>Lucy Dryden</cp:lastModifiedBy>
  <cp:revision>17</cp:revision>
  <dcterms:created xsi:type="dcterms:W3CDTF">2021-11-02T15:00:16Z</dcterms:created>
  <dcterms:modified xsi:type="dcterms:W3CDTF">2022-10-04T14:05:38Z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0x010100079DA10CCD65CB4CB1BCA4035F0A702A</vt:lpwstr>
  </property>
</Properties>
</file>